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unknow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4" r:id="rId1"/>
  </p:sldMasterIdLst>
  <p:sldIdLst>
    <p:sldId id="256" r:id="rId2"/>
    <p:sldId id="257" r:id="rId3"/>
    <p:sldId id="260" r:id="rId4"/>
    <p:sldId id="264" r:id="rId5"/>
    <p:sldId id="271" r:id="rId6"/>
    <p:sldId id="263" r:id="rId7"/>
    <p:sldId id="274" r:id="rId8"/>
    <p:sldId id="262" r:id="rId9"/>
    <p:sldId id="273" r:id="rId10"/>
    <p:sldId id="268" r:id="rId11"/>
    <p:sldId id="272" r:id="rId12"/>
    <p:sldId id="258" r:id="rId13"/>
    <p:sldId id="276" r:id="rId14"/>
    <p:sldId id="267" r:id="rId15"/>
    <p:sldId id="275" r:id="rId16"/>
    <p:sldId id="277" r:id="rId1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10" autoAdjust="0"/>
  </p:normalViewPr>
  <p:slideViewPr>
    <p:cSldViewPr>
      <p:cViewPr varScale="1">
        <p:scale>
          <a:sx n="74" d="100"/>
          <a:sy n="74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1E67CF5-CFA3-485C-9268-F21CEED99D80}" type="datetimeFigureOut">
              <a:rPr lang="pl-PL" smtClean="0"/>
              <a:t>2018-12-03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7931C1-CE1F-4A68-8512-B7729F836D5F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CF5-CFA3-485C-9268-F21CEED99D80}" type="datetimeFigureOut">
              <a:rPr lang="pl-PL" smtClean="0"/>
              <a:t>2018-12-03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7931C1-CE1F-4A68-8512-B7729F836D5F}" type="slidenum">
              <a:rPr lang="pl-PL" smtClean="0"/>
              <a:t>‹#›</a:t>
            </a:fld>
            <a:endParaRPr lang="pl-PL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7" name="Prostokąt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CF5-CFA3-485C-9268-F21CEED99D80}" type="datetimeFigureOut">
              <a:rPr lang="pl-PL" smtClean="0"/>
              <a:t>2018-12-03</a:t>
            </a:fld>
            <a:endParaRPr lang="pl-PL"/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67931C1-CE1F-4A68-8512-B7729F836D5F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Symbol zastępczy stopki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1E67CF5-CFA3-485C-9268-F21CEED99D80}" type="datetimeFigureOut">
              <a:rPr lang="pl-PL" smtClean="0"/>
              <a:t>2018-12-03</a:t>
            </a:fld>
            <a:endParaRPr lang="pl-PL"/>
          </a:p>
        </p:txBody>
      </p:sp>
      <p:sp>
        <p:nvSpPr>
          <p:cNvPr id="10" name="Symbol zastępczy numeru slajdu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67931C1-CE1F-4A68-8512-B7729F836D5F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Symbol zastępczy stopki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1E67CF5-CFA3-485C-9268-F21CEED99D80}" type="datetimeFigureOut">
              <a:rPr lang="pl-PL" smtClean="0"/>
              <a:t>2018-12-03</a:t>
            </a:fld>
            <a:endParaRPr lang="pl-PL"/>
          </a:p>
        </p:txBody>
      </p:sp>
      <p:sp>
        <p:nvSpPr>
          <p:cNvPr id="12" name="Symbol zastępczy numeru slajdu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67931C1-CE1F-4A68-8512-B7729F836D5F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Symbol zastępczy stopki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l-PL"/>
          </a:p>
        </p:txBody>
      </p:sp>
      <p:sp>
        <p:nvSpPr>
          <p:cNvPr id="16" name="Symbol zastępczy tekstu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5" name="Symbol zastępczy tekstu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CF5-CFA3-485C-9268-F21CEED99D80}" type="datetimeFigureOut">
              <a:rPr lang="pl-PL" smtClean="0"/>
              <a:t>2018-12-03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7931C1-CE1F-4A68-8512-B7729F836D5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CF5-CFA3-485C-9268-F21CEED99D80}" type="datetimeFigureOut">
              <a:rPr lang="pl-PL" smtClean="0"/>
              <a:t>2018-12-03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7931C1-CE1F-4A68-8512-B7729F836D5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CF5-CFA3-485C-9268-F21CEED99D80}" type="datetimeFigureOut">
              <a:rPr lang="pl-PL" smtClean="0"/>
              <a:t>2018-12-03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7931C1-CE1F-4A68-8512-B7729F836D5F}" type="slidenum">
              <a:rPr lang="pl-PL" smtClean="0"/>
              <a:t>‹#›</a:t>
            </a:fld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Prostokąt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1" name="Prostokąt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1E67CF5-CFA3-485C-9268-F21CEED99D80}" type="datetimeFigureOut">
              <a:rPr lang="pl-PL" smtClean="0"/>
              <a:t>2018-12-03</a:t>
            </a:fld>
            <a:endParaRPr lang="pl-PL"/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67931C1-CE1F-4A68-8512-B7729F836D5F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Symbol zastępczy stopki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7CF5-CFA3-485C-9268-F21CEED99D80}" type="datetimeFigureOut">
              <a:rPr lang="pl-PL" smtClean="0"/>
              <a:t>2018-12-03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31C1-CE1F-4A68-8512-B7729F836D5F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1E67CF5-CFA3-485C-9268-F21CEED99D80}" type="datetimeFigureOut">
              <a:rPr lang="pl-PL" smtClean="0"/>
              <a:t>2018-12-03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Prostokąt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67931C1-CE1F-4A68-8512-B7729F836D5F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1E67CF5-CFA3-485C-9268-F21CEED99D80}" type="datetimeFigureOut">
              <a:rPr lang="pl-PL" smtClean="0"/>
              <a:t>2018-12-03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Prostokąt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67931C1-CE1F-4A68-8512-B7729F836D5F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nyskaszkolatenisa" TargetMode="External"/><Relationship Id="rId2" Type="http://schemas.openxmlformats.org/officeDocument/2006/relationships/hyperlink" Target="http://www.nyskaszkolatenisa.pl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Users\lenovo\Desktop\tk-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00652"/>
            <a:ext cx="4032448" cy="3846082"/>
          </a:xfrm>
          <a:prstGeom prst="ellipse">
            <a:avLst/>
          </a:prstGeom>
          <a:ln w="6350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dtytuł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pl-PL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Nyska Szkoła Tenisa</a:t>
            </a:r>
            <a:endParaRPr lang="pl-PL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3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l-PL" sz="66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l-PL" sz="66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sz="66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l-PL" sz="66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sz="66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l-PL" sz="66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sz="66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l-PL" sz="66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sz="66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l-PL" sz="66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sz="66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l-PL" sz="66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sz="66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l-PL" sz="6600" dirty="0">
                <a:solidFill>
                  <a:schemeClr val="tx2">
                    <a:lumMod val="75000"/>
                  </a:schemeClr>
                </a:solidFill>
              </a:rPr>
            </a:br>
            <a:endParaRPr lang="pl-PL" sz="6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pl-PL" sz="4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Myślenie lateralne</a:t>
            </a:r>
          </a:p>
        </p:txBody>
      </p:sp>
      <p:pic>
        <p:nvPicPr>
          <p:cNvPr id="1026" name="Picture 2" descr="F:\Users\lenovo\Downloads\stones-3744980_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80728"/>
            <a:ext cx="5214606" cy="3981403"/>
          </a:xfrm>
          <a:prstGeom prst="ellipse">
            <a:avLst/>
          </a:prstGeom>
          <a:ln w="6350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6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1"/>
            <a:ext cx="5342917" cy="41044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F:\Users\lenovo\Documents\Tenis kids nasza szkoła\aaa strona internetowa zdjęcia\strona internetowa\Tomek\Poznajcie Nas\Monika\DSC_008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9" t="17766" r="41466" b="7550"/>
          <a:stretch/>
        </p:blipFill>
        <p:spPr bwMode="auto">
          <a:xfrm>
            <a:off x="6527464" y="1988841"/>
            <a:ext cx="1944216" cy="2448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dtytuł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pl-PL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To My</a:t>
            </a:r>
            <a:endParaRPr lang="pl-PL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51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pl-PL" sz="88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l-PL" sz="88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sz="88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l-PL" sz="8800" dirty="0">
                <a:solidFill>
                  <a:schemeClr val="tx2">
                    <a:lumMod val="75000"/>
                  </a:schemeClr>
                </a:solidFill>
              </a:rPr>
            </a:br>
            <a:endParaRPr lang="pl-PL" sz="66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2" name="Podtytuł 1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pl-PL" sz="4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Turnieje </a:t>
            </a:r>
            <a:r>
              <a:rPr lang="pl-PL" sz="4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 czas</a:t>
            </a:r>
            <a:endParaRPr lang="pl-PL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158" y="836712"/>
            <a:ext cx="6312103" cy="44621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413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>
          <a:xfrm>
            <a:off x="618206" y="188640"/>
            <a:ext cx="7990656" cy="1965243"/>
          </a:xfrm>
        </p:spPr>
        <p:txBody>
          <a:bodyPr>
            <a:noAutofit/>
          </a:bodyPr>
          <a:lstStyle/>
          <a:p>
            <a:pPr algn="ctr"/>
            <a:r>
              <a:rPr lang="pl-PL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+mn-lt"/>
                <a:ea typeface="+mn-ea"/>
                <a:cs typeface="+mn-cs"/>
              </a:rPr>
              <a:t>Jak sprawnie przeprowadzić turniej? </a:t>
            </a:r>
            <a:endParaRPr lang="pl-PL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+mn-lt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pole tekstowe 1"/>
              <p:cNvSpPr txBox="1"/>
              <p:nvPr/>
            </p:nvSpPr>
            <p:spPr>
              <a:xfrm>
                <a:off x="457519" y="2636912"/>
                <a:ext cx="8312029" cy="1408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l-PL" sz="2400" b="1" i="0" smtClean="0">
                          <a:latin typeface="Cambria Math"/>
                        </a:rPr>
                        <m:t>𝐥𝐢𝐜𝐳𝐛𝐚</m:t>
                      </m:r>
                      <m:r>
                        <a:rPr lang="pl-PL" sz="2400" b="1" i="0" smtClean="0">
                          <a:latin typeface="Cambria Math"/>
                        </a:rPr>
                        <m:t> </m:t>
                      </m:r>
                      <m:r>
                        <a:rPr lang="pl-PL" sz="2400" b="1" i="0" smtClean="0">
                          <a:latin typeface="Cambria Math"/>
                        </a:rPr>
                        <m:t>𝐦𝐞𝐜𝐳𝐲</m:t>
                      </m:r>
                      <m:r>
                        <a:rPr lang="pl-PL" sz="2400" b="1" i="0" smtClean="0">
                          <a:latin typeface="Cambria Math"/>
                        </a:rPr>
                        <m:t> </m:t>
                      </m:r>
                      <m:r>
                        <a:rPr lang="pl-PL" sz="2400" b="1" i="0" smtClean="0">
                          <a:latin typeface="Cambria Math"/>
                        </a:rPr>
                        <m:t>𝐰</m:t>
                      </m:r>
                      <m:r>
                        <a:rPr lang="pl-PL" sz="2400" b="1" i="0" smtClean="0">
                          <a:latin typeface="Cambria Math"/>
                        </a:rPr>
                        <m:t> </m:t>
                      </m:r>
                      <m:r>
                        <a:rPr lang="pl-PL" sz="2400" b="1" i="0" smtClean="0">
                          <a:latin typeface="Cambria Math"/>
                        </a:rPr>
                        <m:t>𝐬𝐲𝐬𝐭𝐞𝐦𝐢𝐞</m:t>
                      </m:r>
                      <m:r>
                        <a:rPr lang="pl-PL" sz="2400" b="1" i="0" smtClean="0">
                          <a:latin typeface="Cambria Math"/>
                        </a:rPr>
                        <m:t> </m:t>
                      </m:r>
                      <m:r>
                        <a:rPr lang="pl-PL" sz="2400" b="1" i="0" smtClean="0">
                          <a:latin typeface="Cambria Math"/>
                        </a:rPr>
                        <m:t>𝐤𝐚</m:t>
                      </m:r>
                      <m:r>
                        <a:rPr lang="pl-PL" sz="2400" b="1" i="0" smtClean="0">
                          <a:latin typeface="Cambria Math"/>
                        </a:rPr>
                        <m:t>ż</m:t>
                      </m:r>
                      <m:r>
                        <a:rPr lang="pl-PL" sz="2400" b="1" i="0" smtClean="0">
                          <a:latin typeface="Cambria Math"/>
                        </a:rPr>
                        <m:t>𝐝𝐲</m:t>
                      </m:r>
                      <m:r>
                        <a:rPr lang="pl-PL" sz="2400" b="1" i="0" smtClean="0">
                          <a:latin typeface="Cambria Math"/>
                        </a:rPr>
                        <m:t> </m:t>
                      </m:r>
                      <m:r>
                        <a:rPr lang="pl-PL" sz="2400" b="1" i="0" smtClean="0">
                          <a:latin typeface="Cambria Math"/>
                        </a:rPr>
                        <m:t>𝐳</m:t>
                      </m:r>
                      <m:r>
                        <a:rPr lang="pl-PL" sz="2400" b="1" i="0" smtClean="0">
                          <a:latin typeface="Cambria Math"/>
                        </a:rPr>
                        <m:t> </m:t>
                      </m:r>
                      <m:r>
                        <a:rPr lang="pl-PL" sz="2400" b="1" i="0" smtClean="0">
                          <a:latin typeface="Cambria Math"/>
                        </a:rPr>
                        <m:t>𝐤𝐚</m:t>
                      </m:r>
                      <m:r>
                        <a:rPr lang="pl-PL" sz="2400" b="1" i="0" smtClean="0">
                          <a:latin typeface="Cambria Math"/>
                        </a:rPr>
                        <m:t>ż</m:t>
                      </m:r>
                      <m:r>
                        <a:rPr lang="pl-PL" sz="2400" b="1" i="0" smtClean="0">
                          <a:latin typeface="Cambria Math"/>
                        </a:rPr>
                        <m:t>𝐝𝐲𝐦</m:t>
                      </m:r>
                      <m:r>
                        <a:rPr lang="pl-PL" sz="2400" b="1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sz="24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sz="2400" b="1" i="0" smtClean="0">
                              <a:latin typeface="Cambria Math"/>
                            </a:rPr>
                            <m:t>𝐧</m:t>
                          </m:r>
                          <m:r>
                            <a:rPr lang="pl-PL" sz="2400" b="1" i="0" smtClean="0">
                              <a:latin typeface="Cambria Math"/>
                            </a:rPr>
                            <m:t>(</m:t>
                          </m:r>
                          <m:r>
                            <a:rPr lang="pl-PL" sz="2400" b="1" i="0" smtClean="0">
                              <a:latin typeface="Cambria Math"/>
                            </a:rPr>
                            <m:t>𝐧</m:t>
                          </m:r>
                          <m:r>
                            <a:rPr lang="pl-PL" sz="2400" b="1" i="0" smtClean="0">
                              <a:latin typeface="Cambria Math"/>
                            </a:rPr>
                            <m:t>−</m:t>
                          </m:r>
                          <m:r>
                            <a:rPr lang="pl-PL" sz="2400" b="1" i="0" smtClean="0">
                              <a:latin typeface="Cambria Math"/>
                            </a:rPr>
                            <m:t>𝟏</m:t>
                          </m:r>
                          <m:r>
                            <a:rPr lang="pl-PL" sz="2400" b="1" i="0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pl-PL" sz="2400" b="1" i="0" smtClean="0"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pl-PL" sz="2400" b="1" dirty="0" smtClean="0"/>
              </a:p>
              <a:p>
                <a:pPr algn="ctr"/>
                <a:endParaRPr lang="pl-PL" sz="2000" b="1" dirty="0"/>
              </a:p>
              <a:p>
                <a:pPr algn="ctr"/>
                <a:r>
                  <a:rPr lang="pl-PL" sz="2000" b="1" dirty="0" smtClean="0"/>
                  <a:t>Przykład dla 8 osób</a:t>
                </a:r>
                <a:endParaRPr lang="pl-PL" sz="2000" b="1" dirty="0"/>
              </a:p>
            </p:txBody>
          </p:sp>
        </mc:Choice>
        <mc:Fallback xmlns="">
          <p:sp>
            <p:nvSpPr>
              <p:cNvPr id="2" name="pole tekstow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519" y="2636912"/>
                <a:ext cx="8312029" cy="1408975"/>
              </a:xfrm>
              <a:prstGeom prst="rect">
                <a:avLst/>
              </a:prstGeom>
              <a:blipFill rotWithShape="1">
                <a:blip r:embed="rId2"/>
                <a:stretch>
                  <a:fillRect b="-692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21088"/>
            <a:ext cx="8147964" cy="13273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62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pl-PL" sz="4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Nyski Wielki Szlem</a:t>
            </a:r>
            <a:endParaRPr lang="pl-PL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8" y="476672"/>
            <a:ext cx="3456386" cy="22762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76672"/>
            <a:ext cx="3456384" cy="2346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80" y="3025395"/>
            <a:ext cx="3448204" cy="23522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F:\Users\lenovo\Desktop\PZT zdjęcia\US Open\DSCN86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025395"/>
            <a:ext cx="3456384" cy="23919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7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70771"/>
            <a:ext cx="3455987" cy="2378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636" y="3047665"/>
            <a:ext cx="3455987" cy="24011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F:\Users\lenovo\Documents\Tenis kids nasza szkoła\zdjęcia\Nyski Wielki Szlem\Wimbledon\DSCN84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558" y="473340"/>
            <a:ext cx="3359641" cy="2232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34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DSCN8599.MOV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733256"/>
          </a:xfrm>
        </p:spPr>
      </p:pic>
    </p:spTree>
    <p:extLst>
      <p:ext uri="{BB962C8B-B14F-4D97-AF65-F5344CB8AC3E}">
        <p14:creationId xmlns:p14="http://schemas.microsoft.com/office/powerpoint/2010/main" val="202465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836713"/>
            <a:ext cx="5472607" cy="42484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362200" y="3861048"/>
            <a:ext cx="2929880" cy="1224136"/>
          </a:xfrm>
        </p:spPr>
        <p:txBody>
          <a:bodyPr/>
          <a:lstStyle/>
          <a:p>
            <a:pPr algn="ctr"/>
            <a:r>
              <a:rPr lang="pl-PL" dirty="0" smtClean="0"/>
              <a:t>  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</a:p>
        </p:txBody>
      </p:sp>
    </p:spTree>
    <p:extLst>
      <p:ext uri="{BB962C8B-B14F-4D97-AF65-F5344CB8AC3E}">
        <p14:creationId xmlns:p14="http://schemas.microsoft.com/office/powerpoint/2010/main" val="8405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453" y="561404"/>
            <a:ext cx="5460395" cy="40917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dtytuł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pl-PL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RODZICE</a:t>
            </a:r>
            <a:endParaRPr lang="pl-PL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61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pl-PL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Umowy sponsorskie</a:t>
            </a:r>
            <a:endParaRPr lang="pl-PL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918342"/>
            <a:ext cx="5880653" cy="44104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82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1259632" y="751344"/>
            <a:ext cx="66247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Sponsoring </a:t>
            </a: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jest formą reklamy przedsiębiorcy.</a:t>
            </a:r>
          </a:p>
          <a:p>
            <a:pPr algn="ctr"/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W umowie jest </a:t>
            </a:r>
            <a:r>
              <a:rPr lang="pl-P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zapis, </a:t>
            </a: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że mamy reklamować sponsora</a:t>
            </a:r>
            <a:r>
              <a:rPr lang="pl-PL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Podtytuł 7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pl-PL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Umowy sponsorskie</a:t>
            </a:r>
            <a:endParaRPr lang="pl-PL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88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31640" y="1772816"/>
            <a:ext cx="7507560" cy="2088232"/>
          </a:xfrm>
        </p:spPr>
        <p:txBody>
          <a:bodyPr>
            <a:normAutofit/>
          </a:bodyPr>
          <a:lstStyle/>
          <a:p>
            <a:r>
              <a:rPr lang="pl-PL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Modelowanie</a:t>
            </a:r>
            <a:endParaRPr lang="pl-PL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pl-PL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Nyska Szkoła Tenisa</a:t>
            </a:r>
            <a:endParaRPr lang="pl-PL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98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8299648" cy="3960440"/>
          </a:xfrm>
        </p:spPr>
        <p:txBody>
          <a:bodyPr>
            <a:noAutofit/>
          </a:bodyPr>
          <a:lstStyle/>
          <a:p>
            <a:r>
              <a:rPr lang="pl-PL" sz="3600" i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lang="pl-PL" sz="3600" i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ragmatyzm</a:t>
            </a:r>
            <a:r>
              <a:rPr lang="pl-PL" sz="3600" i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pl-PL" sz="3600" i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pl-PL" sz="3600" i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lang="pl-PL" sz="3600" i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omunikacja interpersonalna</a:t>
            </a:r>
            <a:r>
              <a:rPr lang="pl-PL" sz="3600" i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pl-PL" sz="3600" i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pl-PL" sz="3600" i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Zasada </a:t>
            </a:r>
            <a:r>
              <a:rPr lang="pl-PL" sz="3600" i="1" cap="none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Pareto</a:t>
            </a:r>
            <a:r>
              <a:rPr lang="pl-PL" sz="3600" i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pl-PL" sz="3600" i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pl-PL" sz="3600" i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Myślenie lateralne</a:t>
            </a:r>
            <a:br>
              <a:rPr lang="pl-PL" sz="3600" i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pl-PL" sz="3600" i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Pilne</a:t>
            </a:r>
            <a:r>
              <a:rPr lang="pl-PL" sz="3600" i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niepilne, ważne, </a:t>
            </a:r>
            <a:r>
              <a:rPr lang="pl-PL" sz="3600" i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nieważne</a:t>
            </a:r>
            <a:br>
              <a:rPr lang="pl-PL" sz="3600" i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pl-PL" sz="3600" i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Podtytuł 1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pl-PL" sz="2400" smtClean="0">
                <a:latin typeface="Arial" panose="020B0604020202020204" pitchFamily="34" charset="0"/>
                <a:cs typeface="Arial" panose="020B0604020202020204" pitchFamily="34" charset="0"/>
              </a:rPr>
              <a:t>Pomocne - </a:t>
            </a:r>
            <a:r>
              <a:rPr lang="pl-PL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oprócz umiejętności tenisowych:</a:t>
            </a:r>
            <a:endParaRPr lang="pl-PL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365104"/>
            <a:ext cx="1103313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96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>
          <a:xfrm>
            <a:off x="1043608" y="836712"/>
            <a:ext cx="7272808" cy="266429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70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www.nyskaszkolatenisa.pl</a:t>
            </a:r>
            <a:r>
              <a:rPr lang="pl-PL" sz="270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70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7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7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70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https://www.facebook.com/nyskaszkolatenisa</a:t>
            </a:r>
            <a:r>
              <a:rPr lang="pl-PL" sz="270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70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7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7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7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700" cap="non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400" cap="none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2400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pl-PL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Do zobaczenia na kortach!</a:t>
            </a:r>
            <a:endParaRPr lang="pl-PL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F:\Users\lenovo\Desktop\tk-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996952"/>
            <a:ext cx="1800200" cy="1717001"/>
          </a:xfrm>
          <a:prstGeom prst="ellipse">
            <a:avLst/>
          </a:prstGeom>
          <a:ln w="6350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78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99592" y="908720"/>
            <a:ext cx="7939608" cy="3888432"/>
          </a:xfrm>
        </p:spPr>
        <p:txBody>
          <a:bodyPr>
            <a:normAutofit/>
          </a:bodyPr>
          <a:lstStyle/>
          <a:p>
            <a:pPr algn="ctr"/>
            <a:r>
              <a:rPr lang="pl-PL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5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Dziękuję za uwagę</a:t>
            </a:r>
            <a:br>
              <a:rPr lang="pl-PL" sz="4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6600" cap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6600" cap="none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70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Monika </a:t>
            </a:r>
            <a:r>
              <a:rPr lang="pl-PL" sz="2700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l-PL" sz="2700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hudzińska</a:t>
            </a:r>
            <a:endParaRPr lang="pl-PL" sz="27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pl-PL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Nyska Szkoła Tenisa</a:t>
            </a:r>
            <a:endParaRPr lang="pl-PL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6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Średni">
  <a:themeElements>
    <a:clrScheme name="Elementarny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Średni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Średni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246</TotalTime>
  <Words>75</Words>
  <Application>Microsoft Office PowerPoint</Application>
  <PresentationFormat>Pokaz na ekranie (4:3)</PresentationFormat>
  <Paragraphs>28</Paragraphs>
  <Slides>16</Slides>
  <Notes>0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Średni</vt:lpstr>
      <vt:lpstr>Prezentacja programu PowerPoint</vt:lpstr>
      <vt:lpstr>       </vt:lpstr>
      <vt:lpstr>Prezentacja programu PowerPoint</vt:lpstr>
      <vt:lpstr>  </vt:lpstr>
      <vt:lpstr>Jak sprawnie przeprowadzić turniej? </vt:lpstr>
      <vt:lpstr>Prezentacja programu PowerPoint</vt:lpstr>
      <vt:lpstr>Prezentacja programu PowerPoint</vt:lpstr>
      <vt:lpstr>Prezentacja programu PowerPoint</vt:lpstr>
      <vt:lpstr>   </vt:lpstr>
      <vt:lpstr>Prezentacja programu PowerPoint</vt:lpstr>
      <vt:lpstr>Prezentacja programu PowerPoint</vt:lpstr>
      <vt:lpstr>Prezentacja programu PowerPoint</vt:lpstr>
      <vt:lpstr>Modelowanie</vt:lpstr>
      <vt:lpstr>Pragmatyzm Komunikacja interpersonalna Zasada Pareto Myślenie lateralne Pilne, niepilne, ważne, nieważne </vt:lpstr>
      <vt:lpstr>www.nyskaszkolatenisa.pl  https://www.facebook.com/nyskaszkolatenisa    </vt:lpstr>
      <vt:lpstr> Dziękuję za uwagę  Monika Chudzińska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lenovo</dc:creator>
  <cp:lastModifiedBy>lenovo</cp:lastModifiedBy>
  <cp:revision>29</cp:revision>
  <dcterms:created xsi:type="dcterms:W3CDTF">2018-11-23T20:29:33Z</dcterms:created>
  <dcterms:modified xsi:type="dcterms:W3CDTF">2018-12-03T19:34:04Z</dcterms:modified>
</cp:coreProperties>
</file>